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96" r:id="rId4"/>
    <p:sldId id="300" r:id="rId5"/>
    <p:sldId id="298" r:id="rId6"/>
    <p:sldId id="299" r:id="rId7"/>
  </p:sldIdLst>
  <p:sldSz cx="9144000" cy="6858000" type="screen4x3"/>
  <p:notesSz cx="6858000" cy="9144000"/>
  <p:defaultTextStyle>
    <a:defPPr>
      <a:defRPr lang="e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5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FDBA72D-AB6C-B524-EA70-7730752648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AD36B7C-E52C-BCB3-A82F-5B6300CACE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5F3E508-0B2F-58BB-8F88-078D454E577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20AA9-EC66-438C-BDA3-1C9EA13F7E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751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71B9095-9446-8146-7D0D-A1F9FF547C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D20D4F7-2D95-2BB3-A4BD-709518CE12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5CC213C-88D9-F55E-9276-6EA6684C1C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76ABE-21BA-49F9-8975-D3CBD17B9F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103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33BBF4E-3474-617D-9CD0-D76D3411378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FBD8034-F6F8-3E20-B5FC-7C458119008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0C2C036-4F66-BF7B-3F19-AFA6823B952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DA20E-AE42-457E-B944-4A6CC8F3FD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1003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69B966-810C-3FEF-19AD-2F0ABE7962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1D7F55-E888-17EA-5068-156FBEB938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27B113B-66AC-64E9-1239-22CC0C379E0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3BD8E-EC6E-4D2A-BDEA-92F122F153E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526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0B843AF-02FD-C2C8-ACC8-2FBE28E7CBB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4F4E964-8002-0E0A-7D5C-588D6CF860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65187A-BAEA-0B75-62A1-1B65942B738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87FF0-BD16-46EA-AAC8-C4FFA19F49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743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5A6D58E-9296-669B-1B45-0D01412A280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66FA8DE-0CE9-B35C-006C-5383133F61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159E6C9-80E7-FDF1-FA96-E96A23DBE40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3F5D2-968D-41E7-B9FA-B4269F310F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6649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841536-8F17-9BD6-EC67-FBB9799E8B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DB101D-0A19-8EF3-6C14-145D35C60BE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B0C92B-64F6-EED8-7C2D-8E0B80F51A8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A13AB-2757-47CE-ADA4-CEAECECB983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54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8D6D238-C809-99EC-06D9-02B4AC0369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0C7AAA6-3132-8CAB-F532-A944D223D8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7043BE5-5B23-47EB-D57D-A9E5B32EA3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D8263-B24E-4E98-995F-F14F0B2BFB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8751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EA41792-B313-799C-8E61-4AE2431231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E9A9BC9-5310-62CC-146F-D3C7AB15B81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66207E8-85A7-D2E6-4C4A-5971C1C598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0CA3B-DD1B-4170-A9BB-7C60549B41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5498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FEDF0F9-EB9F-B350-085D-E5F99310EE3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304A6AD-E29D-BC37-081B-7E75F2E310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0C5B989-82AF-3F5E-57C4-3796D4BD6F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372A5-9DE8-4724-B2BF-C9A3E888AA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228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613CB6-EADE-1180-EFC2-ED7A431B2A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ACCB121-6FD4-29A0-8339-C4E16DE440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CFCABA-0607-FF9E-1233-CF7A7594F97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35F37-9EDA-40CC-8792-45B0E98F08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339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5B4E59-A64E-F59C-248E-181771B5056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F40915-F96F-0BDC-2C49-EED69D9DE4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760D841-86B6-1C1C-FB01-49E1544C18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E55C4-65EB-4AE4-AC46-5F8BE458F8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9982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836471B-BCCA-6B99-9A62-BF494EA172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0518F0C-4CFC-C7CE-E353-7DBD63FBA8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894C1B7B-7F43-CDC7-E5C5-D18CB359F0D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B9BA2C2-AA81-EE48-0A4C-5D238BF29B6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FD0FAD5-42F1-47C1-BDE9-E5C6769C263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CC2E1538-2E30-431C-B245-81EDDE7E22C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354CDF6-D781-6D3E-0C77-3364A0BE7F6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Evidence-Based Medicine - Week 7</a:t>
            </a:r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0DF46F7-154B-7EAC-40A1-1A44D09A129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" altLang="en-US" sz="2000"/>
              <a:t>prof. Dr. Slobodan Janković</a:t>
            </a:r>
            <a:endParaRPr lang="en-US" altLang="en-US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42F13640-BF19-D61A-E371-3FE21D493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3017838"/>
            <a:ext cx="67564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" altLang="en-US" sz="2400" b="1"/>
              <a:t>VALIDITY OF SYSTEMATIC REVIEWS</a:t>
            </a:r>
            <a:endParaRPr lang="sr-Cyrl-CS" altLang="en-US" sz="24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438C83D-B949-7CEE-9385-3A0EAB622B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altLang="en-US" sz="4000" dirty="0"/>
              <a:t>I</a:t>
            </a:r>
            <a:r>
              <a:rPr lang="en" altLang="en-US" sz="4000" dirty="0"/>
              <a:t>s systematic review valid? 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1AE9F0BE-68A9-7B87-4B79-630373B39A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RS" altLang="en-US" dirty="0" err="1"/>
              <a:t>Whether</a:t>
            </a:r>
            <a:r>
              <a:rPr lang="en" altLang="en-US" dirty="0"/>
              <a:t> systematic review includes controlled, randomized clinical studies ?</a:t>
            </a:r>
            <a:endParaRPr lang="en-US" altLang="en-US" dirty="0"/>
          </a:p>
          <a:p>
            <a:pPr eaLnBrk="1" hangingPunct="1">
              <a:lnSpc>
                <a:spcPct val="90000"/>
              </a:lnSpc>
            </a:pPr>
            <a:r>
              <a:rPr lang="en" altLang="en-US" dirty="0"/>
              <a:t>Does it have a "METHOD" section that describes:</a:t>
            </a:r>
            <a:endParaRPr lang="en-US" altLang="en-US" dirty="0"/>
          </a:p>
          <a:p>
            <a:pPr lvl="2" eaLnBrk="1" hangingPunct="1">
              <a:lnSpc>
                <a:spcPct val="90000"/>
              </a:lnSpc>
            </a:pPr>
            <a:r>
              <a:rPr lang="en" altLang="en-US" b="1" dirty="0"/>
              <a:t>Were all relevant studies found?</a:t>
            </a:r>
            <a:endParaRPr lang="en-US" altLang="en-US" b="1" dirty="0"/>
          </a:p>
          <a:p>
            <a:pPr lvl="2" eaLnBrk="1" hangingPunct="1">
              <a:lnSpc>
                <a:spcPct val="90000"/>
              </a:lnSpc>
            </a:pPr>
            <a:r>
              <a:rPr lang="en" altLang="en-US" b="1" dirty="0"/>
              <a:t>Was the validity of each of the included studies assessed?</a:t>
            </a:r>
            <a:endParaRPr lang="en-US" altLang="en-US" b="1" dirty="0"/>
          </a:p>
          <a:p>
            <a:pPr eaLnBrk="1" hangingPunct="1">
              <a:lnSpc>
                <a:spcPct val="90000"/>
              </a:lnSpc>
            </a:pPr>
            <a:r>
              <a:rPr lang="en" altLang="en-US" dirty="0"/>
              <a:t>Are the results consistent from study to study?</a:t>
            </a:r>
            <a:endParaRPr lang="en-US" altLang="en-US" dirty="0"/>
          </a:p>
          <a:p>
            <a:pPr eaLnBrk="1" hangingPunct="1">
              <a:lnSpc>
                <a:spcPct val="90000"/>
              </a:lnSpc>
            </a:pPr>
            <a:endParaRPr lang="en-US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1B77E90-D740-3529-B3B9-EFACF27C22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01050" cy="1143000"/>
          </a:xfrm>
        </p:spPr>
        <p:txBody>
          <a:bodyPr/>
          <a:lstStyle/>
          <a:p>
            <a:r>
              <a:rPr lang="en" altLang="en-US"/>
              <a:t>How is consistency determined?</a:t>
            </a:r>
            <a:endParaRPr lang="en-US" altLang="en-US"/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8D989846-72C9-436E-5927-C1B61BB3B40C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altLang="en-US" dirty="0"/>
              <a:t>Using „</a:t>
            </a:r>
            <a:r>
              <a:rPr lang="sr-Latn-RS" altLang="en-US" dirty="0" err="1"/>
              <a:t>Forest</a:t>
            </a:r>
            <a:r>
              <a:rPr lang="sr-Latn-RS" altLang="en-US" dirty="0"/>
              <a:t> plot</a:t>
            </a:r>
            <a:r>
              <a:rPr lang="en" altLang="en-US" dirty="0"/>
              <a:t>"</a:t>
            </a:r>
          </a:p>
          <a:p>
            <a:r>
              <a:rPr lang="en" altLang="en-US" dirty="0"/>
              <a:t>Mantel-Haenzel-Peto test, which gives more weight to studies with less variability of results</a:t>
            </a:r>
            <a:endParaRPr lang="en-US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11C8CCE-FFBB-DE60-565E-DB5B4DA39D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RS" altLang="en-US" sz="4000" dirty="0" err="1"/>
              <a:t>Whether</a:t>
            </a:r>
            <a:r>
              <a:rPr lang="sr-Latn-RS" altLang="en-US" sz="4000" dirty="0"/>
              <a:t> </a:t>
            </a:r>
            <a:r>
              <a:rPr lang="en" altLang="en-US" sz="4000" dirty="0"/>
              <a:t>results</a:t>
            </a:r>
            <a:r>
              <a:rPr lang="sr-Latn-RS" altLang="en-US" sz="4000" dirty="0"/>
              <a:t> </a:t>
            </a:r>
            <a:r>
              <a:rPr lang="sr-Latn-RS" altLang="en-US" sz="4000" dirty="0" err="1"/>
              <a:t>of</a:t>
            </a:r>
            <a:r>
              <a:rPr lang="sr-Latn-RS" altLang="en-US" sz="4000" dirty="0"/>
              <a:t> a</a:t>
            </a:r>
            <a:r>
              <a:rPr lang="en" altLang="en-US" sz="4000" dirty="0"/>
              <a:t> systematic review</a:t>
            </a:r>
            <a:r>
              <a:rPr lang="sr-Latn-RS" altLang="en-US" sz="4000" dirty="0"/>
              <a:t> are</a:t>
            </a:r>
            <a:r>
              <a:rPr lang="en" altLang="en-US" sz="4000" dirty="0"/>
              <a:t> clinical</a:t>
            </a:r>
            <a:r>
              <a:rPr lang="sr-Latn-RS" altLang="en-US" sz="4000" dirty="0" err="1"/>
              <a:t>ly</a:t>
            </a:r>
            <a:r>
              <a:rPr lang="en" altLang="en-US" sz="4000" dirty="0"/>
              <a:t> significant ? 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D1BC96B8-5D11-DB6E-91EF-DF64434FDE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RS" altLang="en-US" dirty="0" err="1"/>
              <a:t>Clinical</a:t>
            </a:r>
            <a:r>
              <a:rPr lang="sr-Latn-RS" altLang="en-US" dirty="0"/>
              <a:t> </a:t>
            </a:r>
            <a:r>
              <a:rPr lang="sr-Latn-RS" altLang="en-US" dirty="0" err="1"/>
              <a:t>significance</a:t>
            </a:r>
            <a:r>
              <a:rPr lang="sr-Latn-RS" altLang="en-US" dirty="0"/>
              <a:t> is </a:t>
            </a:r>
            <a:r>
              <a:rPr lang="sr-Latn-RS" altLang="en-US" dirty="0" err="1"/>
              <a:t>estimated</a:t>
            </a:r>
            <a:r>
              <a:rPr lang="sr-Latn-RS" altLang="en-US" dirty="0"/>
              <a:t> </a:t>
            </a:r>
            <a:r>
              <a:rPr lang="sr-Latn-RS" altLang="en-US" dirty="0" err="1"/>
              <a:t>by</a:t>
            </a:r>
            <a:r>
              <a:rPr lang="sr-Latn-RS" altLang="en-US" dirty="0"/>
              <a:t> </a:t>
            </a:r>
            <a:r>
              <a:rPr lang="sr-Latn-RS" altLang="en-US" dirty="0" err="1"/>
              <a:t>calculation</a:t>
            </a:r>
            <a:r>
              <a:rPr lang="sr-Latn-RS" altLang="en-US" dirty="0"/>
              <a:t> </a:t>
            </a:r>
            <a:r>
              <a:rPr lang="sr-Latn-RS" altLang="en-US" dirty="0" err="1"/>
              <a:t>of</a:t>
            </a:r>
            <a:r>
              <a:rPr lang="sr-Latn-RS" altLang="en-US" dirty="0"/>
              <a:t> </a:t>
            </a:r>
            <a:r>
              <a:rPr lang="sr-Latn-RS" altLang="en-US" dirty="0" err="1"/>
              <a:t>summary</a:t>
            </a:r>
            <a:r>
              <a:rPr lang="sr-Latn-RS" altLang="en-US" dirty="0"/>
              <a:t> </a:t>
            </a:r>
            <a:r>
              <a:rPr lang="en" altLang="en-US" dirty="0"/>
              <a:t>NNT (Number Needed to Treat)</a:t>
            </a:r>
            <a:endParaRPr lang="sr-Latn-RS" altLang="en-US" dirty="0"/>
          </a:p>
          <a:p>
            <a:pPr eaLnBrk="1" hangingPunct="1"/>
            <a:r>
              <a:rPr lang="sr-Latn-RS" altLang="en-US" dirty="0" err="1"/>
              <a:t>The</a:t>
            </a:r>
            <a:r>
              <a:rPr lang="sr-Latn-RS" altLang="en-US" dirty="0"/>
              <a:t> </a:t>
            </a:r>
            <a:r>
              <a:rPr lang="sr-Latn-RS" altLang="en-US" dirty="0" err="1"/>
              <a:t>summary</a:t>
            </a:r>
            <a:r>
              <a:rPr lang="sr-Latn-RS" altLang="en-US" dirty="0"/>
              <a:t> NNT is </a:t>
            </a:r>
            <a:r>
              <a:rPr lang="sr-Latn-RS" altLang="en-US" dirty="0" err="1"/>
              <a:t>calculated</a:t>
            </a:r>
            <a:r>
              <a:rPr lang="sr-Latn-RS" altLang="en-US" dirty="0"/>
              <a:t> as </a:t>
            </a:r>
            <a:r>
              <a:rPr lang="sr-Latn-RS" altLang="en-US" dirty="0" err="1"/>
              <a:t>weighted</a:t>
            </a:r>
            <a:r>
              <a:rPr lang="sr-Latn-RS" altLang="en-US" dirty="0"/>
              <a:t> </a:t>
            </a:r>
            <a:r>
              <a:rPr lang="sr-Latn-RS" altLang="en-US" dirty="0" err="1"/>
              <a:t>mean</a:t>
            </a:r>
            <a:r>
              <a:rPr lang="sr-Latn-RS" altLang="en-US" dirty="0"/>
              <a:t> </a:t>
            </a:r>
            <a:r>
              <a:rPr lang="sr-Latn-RS" altLang="en-US" dirty="0" err="1"/>
              <a:t>of</a:t>
            </a:r>
            <a:r>
              <a:rPr lang="sr-Latn-RS" altLang="en-US" dirty="0"/>
              <a:t> </a:t>
            </a:r>
            <a:r>
              <a:rPr lang="sr-Latn-RS" altLang="en-US" dirty="0" err="1"/>
              <a:t>NNTs</a:t>
            </a:r>
            <a:r>
              <a:rPr lang="sr-Latn-RS" altLang="en-US" dirty="0"/>
              <a:t> from </a:t>
            </a:r>
            <a:r>
              <a:rPr lang="sr-Latn-RS" altLang="en-US" dirty="0" err="1"/>
              <a:t>clinical</a:t>
            </a:r>
            <a:r>
              <a:rPr lang="sr-Latn-RS" altLang="en-US" dirty="0"/>
              <a:t> </a:t>
            </a:r>
            <a:r>
              <a:rPr lang="sr-Latn-RS" altLang="en-US" dirty="0" err="1"/>
              <a:t>trials</a:t>
            </a:r>
            <a:r>
              <a:rPr lang="sr-Latn-RS" altLang="en-US" dirty="0"/>
              <a:t> </a:t>
            </a:r>
            <a:r>
              <a:rPr lang="sr-Latn-RS" altLang="en-US" dirty="0" err="1"/>
              <a:t>included</a:t>
            </a:r>
            <a:r>
              <a:rPr lang="sr-Latn-RS" altLang="en-US" dirty="0"/>
              <a:t> in </a:t>
            </a:r>
            <a:r>
              <a:rPr lang="sr-Latn-RS" altLang="en-US" dirty="0" err="1"/>
              <a:t>the</a:t>
            </a:r>
            <a:r>
              <a:rPr lang="sr-Latn-RS" altLang="en-US" dirty="0"/>
              <a:t> </a:t>
            </a:r>
            <a:r>
              <a:rPr lang="sr-Latn-RS" altLang="en-US" dirty="0" err="1"/>
              <a:t>review</a:t>
            </a:r>
            <a:endParaRPr lang="en-US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C48C2240-6085-4AFA-FDE4-CBA0120F71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sz="3200"/>
              <a:t>Can the results of the systematic review be applied to our patient?</a:t>
            </a:r>
            <a:endParaRPr lang="en-US" altLang="en-US" sz="3200"/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E9213B3D-E67E-F9E0-A251-31445878C22A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altLang="en-US" dirty="0"/>
              <a:t>It depends on:</a:t>
            </a:r>
          </a:p>
          <a:p>
            <a:pPr lvl="1"/>
            <a:r>
              <a:rPr lang="en" altLang="en-US" dirty="0"/>
              <a:t>The degree of similarity of our patient to patients from a systematic review</a:t>
            </a:r>
          </a:p>
          <a:p>
            <a:pPr lvl="1"/>
            <a:r>
              <a:rPr lang="en" altLang="en-US" dirty="0"/>
              <a:t>Criteria for inclusion and exclusion </a:t>
            </a:r>
            <a:r>
              <a:rPr lang="sr-Latn-RS" altLang="en-US" dirty="0" err="1"/>
              <a:t>of</a:t>
            </a:r>
            <a:r>
              <a:rPr lang="en" altLang="en-US" dirty="0"/>
              <a:t> clinical studies that were </a:t>
            </a:r>
            <a:r>
              <a:rPr lang="sr-Latn-RS" altLang="en-US" dirty="0" err="1"/>
              <a:t>used</a:t>
            </a:r>
            <a:r>
              <a:rPr lang="en" altLang="en-US" dirty="0"/>
              <a:t> </a:t>
            </a:r>
            <a:r>
              <a:rPr lang="sr-Latn-RS" altLang="en-US" dirty="0" err="1"/>
              <a:t>during</a:t>
            </a:r>
            <a:r>
              <a:rPr lang="sr-Latn-RS" altLang="en-US" dirty="0"/>
              <a:t> </a:t>
            </a:r>
            <a:r>
              <a:rPr lang="sr-Latn-RS" altLang="en-US" dirty="0" err="1"/>
              <a:t>development</a:t>
            </a:r>
            <a:r>
              <a:rPr lang="sr-Latn-RS" altLang="en-US" dirty="0"/>
              <a:t> </a:t>
            </a:r>
            <a:r>
              <a:rPr lang="sr-Latn-RS" altLang="en-US" dirty="0" err="1"/>
              <a:t>of</a:t>
            </a:r>
            <a:r>
              <a:rPr lang="sr-Latn-RS" altLang="en-US" dirty="0"/>
              <a:t> </a:t>
            </a:r>
            <a:r>
              <a:rPr lang="en" altLang="en-US" dirty="0"/>
              <a:t>the systematic review</a:t>
            </a:r>
          </a:p>
          <a:p>
            <a:pPr lvl="1"/>
            <a:r>
              <a:rPr lang="sr-Latn-RS" altLang="en-US" dirty="0" err="1"/>
              <a:t>Were</a:t>
            </a:r>
            <a:r>
              <a:rPr lang="sr-Latn-RS" altLang="en-US" dirty="0"/>
              <a:t> some </a:t>
            </a:r>
            <a:r>
              <a:rPr lang="sr-Latn-RS" altLang="en-US" dirty="0" err="1"/>
              <a:t>other</a:t>
            </a:r>
            <a:r>
              <a:rPr lang="sr-Latn-RS" altLang="en-US" dirty="0"/>
              <a:t> </a:t>
            </a:r>
            <a:r>
              <a:rPr lang="sr-Latn-RS" altLang="en-US" dirty="0" err="1"/>
              <a:t>constraints</a:t>
            </a:r>
            <a:r>
              <a:rPr lang="sr-Latn-RS" altLang="en-US" dirty="0"/>
              <a:t> </a:t>
            </a:r>
            <a:r>
              <a:rPr lang="sr-Latn-RS" altLang="en-US" dirty="0" err="1"/>
              <a:t>imposed</a:t>
            </a:r>
            <a:r>
              <a:rPr lang="sr-Latn-RS" altLang="en-US" dirty="0"/>
              <a:t> </a:t>
            </a:r>
            <a:r>
              <a:rPr lang="sr-Latn-RS" altLang="en-US" dirty="0" err="1"/>
              <a:t>by</a:t>
            </a:r>
            <a:r>
              <a:rPr lang="sr-Latn-RS" altLang="en-US" dirty="0"/>
              <a:t> </a:t>
            </a:r>
            <a:r>
              <a:rPr lang="sr-Latn-RS" altLang="en-US" dirty="0" err="1"/>
              <a:t>the</a:t>
            </a:r>
            <a:r>
              <a:rPr lang="sr-Latn-RS" altLang="en-US" dirty="0"/>
              <a:t> </a:t>
            </a:r>
            <a:r>
              <a:rPr lang="sr-Latn-RS" altLang="en-US" dirty="0" err="1"/>
              <a:t>design</a:t>
            </a:r>
            <a:r>
              <a:rPr lang="sr-Latn-RS" altLang="en-US" dirty="0"/>
              <a:t> </a:t>
            </a:r>
            <a:r>
              <a:rPr lang="sr-Latn-RS" altLang="en-US" dirty="0" err="1"/>
              <a:t>of</a:t>
            </a:r>
            <a:r>
              <a:rPr lang="sr-Latn-RS" altLang="en-US" dirty="0"/>
              <a:t> </a:t>
            </a:r>
            <a:r>
              <a:rPr lang="sr-Latn-RS" altLang="en-US" dirty="0" err="1"/>
              <a:t>the</a:t>
            </a:r>
            <a:r>
              <a:rPr lang="sr-Latn-RS" altLang="en-US" dirty="0"/>
              <a:t> </a:t>
            </a:r>
            <a:r>
              <a:rPr lang="sr-Latn-RS" altLang="en-US" dirty="0" err="1"/>
              <a:t>systematic</a:t>
            </a:r>
            <a:r>
              <a:rPr lang="sr-Latn-RS" altLang="en-US" dirty="0"/>
              <a:t> </a:t>
            </a:r>
            <a:r>
              <a:rPr lang="sr-Latn-RS" altLang="en-US" dirty="0" err="1"/>
              <a:t>review</a:t>
            </a:r>
            <a:r>
              <a:rPr lang="sr-Latn-RS" altLang="en-US" dirty="0"/>
              <a:t> </a:t>
            </a:r>
            <a:r>
              <a:rPr lang="sr-Latn-RS" altLang="en-US" dirty="0" err="1"/>
              <a:t>which</a:t>
            </a:r>
            <a:r>
              <a:rPr lang="sr-Latn-RS" altLang="en-US" dirty="0"/>
              <a:t> </a:t>
            </a:r>
            <a:r>
              <a:rPr lang="sr-Latn-RS" altLang="en-US" dirty="0" err="1"/>
              <a:t>will</a:t>
            </a:r>
            <a:r>
              <a:rPr lang="sr-Latn-RS" altLang="en-US" dirty="0"/>
              <a:t> </a:t>
            </a:r>
            <a:r>
              <a:rPr lang="sr-Latn-RS" altLang="en-US" dirty="0" err="1"/>
              <a:t>make</a:t>
            </a:r>
            <a:r>
              <a:rPr lang="sr-Latn-RS" altLang="en-US" dirty="0"/>
              <a:t> </a:t>
            </a:r>
            <a:r>
              <a:rPr lang="sr-Latn-RS" altLang="en-US" dirty="0" err="1"/>
              <a:t>conclusions</a:t>
            </a:r>
            <a:r>
              <a:rPr lang="sr-Latn-RS" altLang="en-US" dirty="0"/>
              <a:t> </a:t>
            </a:r>
            <a:r>
              <a:rPr lang="sr-Latn-RS" altLang="en-US" dirty="0" err="1"/>
              <a:t>inapplicable</a:t>
            </a:r>
            <a:r>
              <a:rPr lang="sr-Latn-RS" altLang="en-US" dirty="0"/>
              <a:t> to </a:t>
            </a:r>
            <a:r>
              <a:rPr lang="sr-Latn-RS" altLang="en-US" dirty="0" err="1"/>
              <a:t>our</a:t>
            </a:r>
            <a:r>
              <a:rPr lang="sr-Latn-RS" altLang="en-US" dirty="0"/>
              <a:t> </a:t>
            </a:r>
            <a:r>
              <a:rPr lang="sr-Latn-RS" altLang="en-US" dirty="0" err="1"/>
              <a:t>patient</a:t>
            </a:r>
            <a:r>
              <a:rPr lang="sr-Latn-RS" altLang="en-US" dirty="0"/>
              <a:t>?</a:t>
            </a:r>
            <a:endParaRPr lang="en-US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203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Times New Roman</vt:lpstr>
      <vt:lpstr>Default Design</vt:lpstr>
      <vt:lpstr>Evidence-Based Medicine - Week 7</vt:lpstr>
      <vt:lpstr>PowerPoint Presentation</vt:lpstr>
      <vt:lpstr>Is systematic review valid? </vt:lpstr>
      <vt:lpstr>How is consistency determined?</vt:lpstr>
      <vt:lpstr>Whether results of a systematic review are clinically significant ? </vt:lpstr>
      <vt:lpstr>Can the results of the systematic review be applied to our patient?</vt:lpstr>
    </vt:vector>
  </TitlesOfParts>
  <Company>MF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Boj</cp:lastModifiedBy>
  <cp:revision>64</cp:revision>
  <dcterms:created xsi:type="dcterms:W3CDTF">2007-02-10T21:18:48Z</dcterms:created>
  <dcterms:modified xsi:type="dcterms:W3CDTF">2023-08-19T13:51:00Z</dcterms:modified>
</cp:coreProperties>
</file>